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58" r:id="rId4"/>
    <p:sldId id="259" r:id="rId5"/>
    <p:sldId id="261" r:id="rId6"/>
    <p:sldId id="260"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37" autoAdjust="0"/>
  </p:normalViewPr>
  <p:slideViewPr>
    <p:cSldViewPr>
      <p:cViewPr varScale="1">
        <p:scale>
          <a:sx n="71" d="100"/>
          <a:sy n="71" d="100"/>
        </p:scale>
        <p:origin x="-4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2285CA8-F00F-441A-AE75-5D6A8E304F51}" type="datetimeFigureOut">
              <a:rPr lang="en-US" smtClean="0"/>
              <a:pPr/>
              <a:t>4/14/2011</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0743D05A-AC73-4C23-ADBC-AF133B6332C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285CA8-F00F-441A-AE75-5D6A8E304F51}" type="datetimeFigureOut">
              <a:rPr lang="en-US" smtClean="0"/>
              <a:pPr/>
              <a:t>4/14/2011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43D05A-AC73-4C23-ADBC-AF133B6332C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62285CA8-F00F-441A-AE75-5D6A8E304F51}" type="datetimeFigureOut">
              <a:rPr lang="en-US" smtClean="0"/>
              <a:pPr/>
              <a:t>4/14/2011</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0743D05A-AC73-4C23-ADBC-AF133B6332C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2285CA8-F00F-441A-AE75-5D6A8E304F51}" type="datetimeFigureOut">
              <a:rPr lang="en-US" smtClean="0"/>
              <a:pPr/>
              <a:t>4/14/2011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743D05A-AC73-4C23-ADBC-AF133B6332C3}"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2285CA8-F00F-441A-AE75-5D6A8E304F51}" type="datetimeFigureOut">
              <a:rPr lang="en-US" smtClean="0"/>
              <a:pPr/>
              <a:t>4/14/2011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743D05A-AC73-4C23-ADBC-AF133B6332C3}"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62285CA8-F00F-441A-AE75-5D6A8E304F51}" type="datetimeFigureOut">
              <a:rPr lang="en-US" smtClean="0"/>
              <a:pPr/>
              <a:t>4/14/2011</a:t>
            </a:fld>
            <a:endParaRPr lang="en-US"/>
          </a:p>
        </p:txBody>
      </p:sp>
      <p:sp>
        <p:nvSpPr>
          <p:cNvPr id="10" name="Slide Number Placeholder 9"/>
          <p:cNvSpPr>
            <a:spLocks noGrp="1"/>
          </p:cNvSpPr>
          <p:nvPr>
            <p:ph type="sldNum" sz="quarter" idx="16"/>
          </p:nvPr>
        </p:nvSpPr>
        <p:spPr/>
        <p:txBody>
          <a:bodyPr rtlCol="0"/>
          <a:lstStyle/>
          <a:p>
            <a:fld id="{0743D05A-AC73-4C23-ADBC-AF133B6332C3}"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62285CA8-F00F-441A-AE75-5D6A8E304F51}" type="datetimeFigureOut">
              <a:rPr lang="en-US" smtClean="0"/>
              <a:pPr/>
              <a:t>4/14/2011</a:t>
            </a:fld>
            <a:endParaRPr lang="en-US"/>
          </a:p>
        </p:txBody>
      </p:sp>
      <p:sp>
        <p:nvSpPr>
          <p:cNvPr id="12" name="Slide Number Placeholder 11"/>
          <p:cNvSpPr>
            <a:spLocks noGrp="1"/>
          </p:cNvSpPr>
          <p:nvPr>
            <p:ph type="sldNum" sz="quarter" idx="16"/>
          </p:nvPr>
        </p:nvSpPr>
        <p:spPr/>
        <p:txBody>
          <a:bodyPr rtlCol="0"/>
          <a:lstStyle/>
          <a:p>
            <a:fld id="{0743D05A-AC73-4C23-ADBC-AF133B6332C3}"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2285CA8-F00F-441A-AE75-5D6A8E304F51}" type="datetimeFigureOut">
              <a:rPr lang="en-US" smtClean="0"/>
              <a:pPr/>
              <a:t>4/14/2011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0743D05A-AC73-4C23-ADBC-AF133B6332C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285CA8-F00F-441A-AE75-5D6A8E304F51}" type="datetimeFigureOut">
              <a:rPr lang="en-US" smtClean="0"/>
              <a:pPr/>
              <a:t>4/14/2011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0743D05A-AC73-4C23-ADBC-AF133B6332C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2285CA8-F00F-441A-AE75-5D6A8E304F51}" type="datetimeFigureOut">
              <a:rPr lang="en-US" smtClean="0"/>
              <a:pPr/>
              <a:t>4/14/2011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0743D05A-AC73-4C23-ADBC-AF133B6332C3}"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62285CA8-F00F-441A-AE75-5D6A8E304F51}" type="datetimeFigureOut">
              <a:rPr lang="en-US" smtClean="0"/>
              <a:pPr/>
              <a:t>4/14/2011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0743D05A-AC73-4C23-ADBC-AF133B6332C3}"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62285CA8-F00F-441A-AE75-5D6A8E304F51}" type="datetimeFigureOut">
              <a:rPr lang="en-US" smtClean="0"/>
              <a:pPr/>
              <a:t>4/14/2011</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743D05A-AC73-4C23-ADBC-AF133B6332C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en.wikipedia.org/wiki/Christopher_Columbu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John_Cabot#cite_note-33" TargetMode="External"/><Relationship Id="rId2" Type="http://schemas.openxmlformats.org/officeDocument/2006/relationships/hyperlink" Target="http://en.wikipedia.org/wiki/John_Cabot#cite_note-3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The Voyages of </a:t>
            </a:r>
            <a:r>
              <a:rPr lang="en-US" sz="6600" dirty="0" smtClean="0"/>
              <a:t>John Cabot</a:t>
            </a:r>
            <a:endParaRPr lang="en-US" dirty="0"/>
          </a:p>
        </p:txBody>
      </p:sp>
      <p:sp>
        <p:nvSpPr>
          <p:cNvPr id="3" name="Subtitle 2"/>
          <p:cNvSpPr>
            <a:spLocks noGrp="1"/>
          </p:cNvSpPr>
          <p:nvPr>
            <p:ph type="subTitle" idx="1"/>
          </p:nvPr>
        </p:nvSpPr>
        <p:spPr/>
        <p:txBody>
          <a:bodyPr/>
          <a:lstStyle/>
          <a:p>
            <a:r>
              <a:rPr lang="en-US" dirty="0" smtClean="0"/>
              <a:t>Abby </a:t>
            </a:r>
            <a:r>
              <a:rPr lang="en-US" dirty="0" err="1" smtClean="0"/>
              <a:t>Hoskin</a:t>
            </a:r>
            <a:endParaRPr lang="en-US" dirty="0"/>
          </a:p>
        </p:txBody>
      </p:sp>
      <p:pic>
        <p:nvPicPr>
          <p:cNvPr id="185346" name="Picture 2" descr="Picture of John Cabot"/>
          <p:cNvPicPr>
            <a:picLocks noChangeAspect="1" noChangeArrowheads="1"/>
          </p:cNvPicPr>
          <p:nvPr/>
        </p:nvPicPr>
        <p:blipFill>
          <a:blip r:embed="rId2" cstate="print"/>
          <a:srcRect/>
          <a:stretch>
            <a:fillRect/>
          </a:stretch>
        </p:blipFill>
        <p:spPr bwMode="auto">
          <a:xfrm>
            <a:off x="5791200" y="228600"/>
            <a:ext cx="2819400" cy="355557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4" presetClass="entr" presetSubtype="0" accel="10000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13"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4"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5"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About John Cabot</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John Cabot was born in 1450, in either Genoa or </a:t>
            </a:r>
            <a:r>
              <a:rPr lang="en-US" dirty="0" err="1" smtClean="0"/>
              <a:t>Gateta</a:t>
            </a:r>
            <a:r>
              <a:rPr lang="en-US" dirty="0" smtClean="0"/>
              <a:t> Italy.</a:t>
            </a:r>
          </a:p>
          <a:p>
            <a:endParaRPr lang="en-US" dirty="0" smtClean="0"/>
          </a:p>
          <a:p>
            <a:r>
              <a:rPr lang="en-US" dirty="0" smtClean="0"/>
              <a:t>Cabot's birthplace and name are both controversial, he was possibly born in Italy. In Italy he is known today as Giovanni </a:t>
            </a:r>
            <a:r>
              <a:rPr lang="en-US" dirty="0" err="1" smtClean="0"/>
              <a:t>Caboto</a:t>
            </a:r>
            <a:r>
              <a:rPr lang="en-US" dirty="0" smtClean="0"/>
              <a:t>, in Spain as Juan </a:t>
            </a:r>
            <a:r>
              <a:rPr lang="en-US" dirty="0" err="1" smtClean="0"/>
              <a:t>Caboto</a:t>
            </a:r>
            <a:r>
              <a:rPr lang="en-US" dirty="0" smtClean="0"/>
              <a:t> and in England as John Cabot. </a:t>
            </a:r>
          </a:p>
          <a:p>
            <a:endParaRPr lang="en-US" dirty="0" smtClean="0"/>
          </a:p>
          <a:p>
            <a:r>
              <a:rPr lang="en-US" dirty="0" smtClean="0"/>
              <a:t>He had a wife named </a:t>
            </a:r>
            <a:r>
              <a:rPr lang="en-US" dirty="0" err="1" smtClean="0"/>
              <a:t>Mattea</a:t>
            </a:r>
            <a:r>
              <a:rPr lang="en-US" dirty="0" smtClean="0"/>
              <a:t>, and had two sons named </a:t>
            </a:r>
            <a:r>
              <a:rPr lang="en-US" dirty="0" err="1" smtClean="0"/>
              <a:t>Ludovico</a:t>
            </a:r>
            <a:r>
              <a:rPr lang="en-US" dirty="0" smtClean="0"/>
              <a:t>, and </a:t>
            </a:r>
            <a:r>
              <a:rPr lang="en-US" dirty="0" err="1" smtClean="0"/>
              <a:t>Sancto</a:t>
            </a:r>
            <a:r>
              <a:rPr lang="en-US" dirty="0" smtClean="0"/>
              <a:t>.</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4"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0" end="0"/>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21"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23" dur="80"/>
                                        <p:tgtEl>
                                          <p:spTgt spid="3">
                                            <p:txEl>
                                              <p:pRg st="2" end="2"/>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grpId="0" nodeType="clickEffect">
                                  <p:stCondLst>
                                    <p:cond delay="0"/>
                                  </p:stCondLst>
                                  <p:iterate type="lt">
                                    <p:tmPct val="50000"/>
                                  </p:iterate>
                                  <p:childTnLst>
                                    <p:set>
                                      <p:cBhvr>
                                        <p:cTn id="27"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28"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30" dur="80"/>
                                        <p:tgtEl>
                                          <p:spTgt spid="3">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cabot's first voyage.jpg"/>
          <p:cNvPicPr>
            <a:picLocks noGrp="1" noChangeAspect="1"/>
          </p:cNvPicPr>
          <p:nvPr>
            <p:ph sz="quarter" idx="1"/>
          </p:nvPr>
        </p:nvPicPr>
        <p:blipFill>
          <a:blip r:embed="rId2" cstate="print">
            <a:lum bright="-10000"/>
          </a:blip>
          <a:stretch>
            <a:fillRect/>
          </a:stretch>
        </p:blipFill>
        <p:spPr>
          <a:xfrm>
            <a:off x="304800" y="1676400"/>
            <a:ext cx="8534400" cy="4953000"/>
          </a:xfrm>
          <a:ln>
            <a:noFill/>
          </a:ln>
          <a:effectLst>
            <a:glow rad="139700">
              <a:schemeClr val="accent1">
                <a:satMod val="175000"/>
                <a:alpha val="40000"/>
              </a:schemeClr>
            </a:glow>
            <a:outerShdw blurRad="225425" dist="50800" dir="5220000" algn="ctr">
              <a:srgbClr val="000000">
                <a:alpha val="3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First Voyage of John Cabot</a:t>
            </a:r>
            <a:endParaRPr lang="en-US" dirty="0"/>
          </a:p>
        </p:txBody>
      </p:sp>
      <p:sp>
        <p:nvSpPr>
          <p:cNvPr id="3" name="Content Placeholder 2"/>
          <p:cNvSpPr>
            <a:spLocks noGrp="1"/>
          </p:cNvSpPr>
          <p:nvPr>
            <p:ph sz="quarter" idx="1"/>
          </p:nvPr>
        </p:nvSpPr>
        <p:spPr>
          <a:xfrm>
            <a:off x="612648" y="1600200"/>
            <a:ext cx="8153400" cy="5029200"/>
          </a:xfrm>
        </p:spPr>
        <p:txBody>
          <a:bodyPr>
            <a:normAutofit lnSpcReduction="10000"/>
          </a:bodyPr>
          <a:lstStyle/>
          <a:p>
            <a:r>
              <a:rPr lang="en-US" sz="2000" dirty="0" smtClean="0"/>
              <a:t>All that is known about Cabot's first voyage is contained in a letter from John Day (a Bristol merchant) to Christopher Columbus. The letter, written in the winter of 1497/8, mostly concerns the 1497 voyage. </a:t>
            </a:r>
          </a:p>
          <a:p>
            <a:endParaRPr lang="en-US" sz="2000" dirty="0" smtClean="0"/>
          </a:p>
          <a:p>
            <a:r>
              <a:rPr lang="en-US" sz="2000" dirty="0" smtClean="0"/>
              <a:t>Like other Italian explorers, including </a:t>
            </a:r>
            <a:r>
              <a:rPr lang="en-US" sz="2000" dirty="0" smtClean="0">
                <a:hlinkClick r:id="rId2" tooltip="Christopher Columbus"/>
              </a:rPr>
              <a:t>Christopher Columbus</a:t>
            </a:r>
            <a:r>
              <a:rPr lang="en-US" sz="2000" dirty="0" smtClean="0"/>
              <a:t>, Cabot was commissioned by another country.</a:t>
            </a:r>
          </a:p>
          <a:p>
            <a:endParaRPr lang="en-US" sz="2000" dirty="0" smtClean="0"/>
          </a:p>
          <a:p>
            <a:r>
              <a:rPr lang="en-US" sz="2000" dirty="0" smtClean="0"/>
              <a:t>Cabot had a simple plan, to start from a northerly latitude where the longitudes are much closer together, and where, as a result, the voyage would be much shorter.</a:t>
            </a:r>
          </a:p>
          <a:p>
            <a:endParaRPr lang="en-US" sz="2000" dirty="0" smtClean="0"/>
          </a:p>
          <a:p>
            <a:r>
              <a:rPr lang="en-US" sz="2000" dirty="0" smtClean="0"/>
              <a:t>He went with one ship, his crew confused him, he was short of supplies and ran into bad weather, and he decided to turn back. Since Cabot only received his patent in March 1496, it is generally assumed that this voyage took place in the summer of that year.</a:t>
            </a:r>
          </a:p>
          <a:p>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4"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0" end="0"/>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21"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23" dur="80"/>
                                        <p:tgtEl>
                                          <p:spTgt spid="3">
                                            <p:txEl>
                                              <p:pRg st="2" end="2"/>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grpId="0" nodeType="clickEffect">
                                  <p:stCondLst>
                                    <p:cond delay="0"/>
                                  </p:stCondLst>
                                  <p:iterate type="lt">
                                    <p:tmPct val="50000"/>
                                  </p:iterate>
                                  <p:childTnLst>
                                    <p:set>
                                      <p:cBhvr>
                                        <p:cTn id="27"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28"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30" dur="80"/>
                                        <p:tgtEl>
                                          <p:spTgt spid="3">
                                            <p:txEl>
                                              <p:pRg st="4" end="4"/>
                                            </p:txEl>
                                          </p:spTgt>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27" presetClass="entr" presetSubtype="0" fill="hold" grpId="0" nodeType="clickEffect">
                                  <p:stCondLst>
                                    <p:cond delay="0"/>
                                  </p:stCondLst>
                                  <p:iterate type="lt">
                                    <p:tmPct val="50000"/>
                                  </p:iterate>
                                  <p:childTnLst>
                                    <p:set>
                                      <p:cBhvr>
                                        <p:cTn id="34" dur="1" fill="hold">
                                          <p:stCondLst>
                                            <p:cond delay="0"/>
                                          </p:stCondLst>
                                        </p:cTn>
                                        <p:tgtEl>
                                          <p:spTgt spid="3">
                                            <p:txEl>
                                              <p:pRg st="6" end="6"/>
                                            </p:txEl>
                                          </p:spTgt>
                                        </p:tgtEl>
                                        <p:attrNameLst>
                                          <p:attrName>style.visibility</p:attrName>
                                        </p:attrNameLst>
                                      </p:cBhvr>
                                      <p:to>
                                        <p:strVal val="visible"/>
                                      </p:to>
                                    </p:set>
                                    <p:anim calcmode="discrete" valueType="clr">
                                      <p:cBhvr override="childStyle">
                                        <p:cTn id="35" dur="80"/>
                                        <p:tgtEl>
                                          <p:spTgt spid="3">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3">
                                            <p:txEl>
                                              <p:pRg st="6" end="6"/>
                                            </p:txEl>
                                          </p:spTgt>
                                        </p:tgtEl>
                                        <p:attrNameLst>
                                          <p:attrName>fillcolor</p:attrName>
                                        </p:attrNameLst>
                                      </p:cBhvr>
                                      <p:tavLst>
                                        <p:tav tm="0">
                                          <p:val>
                                            <p:clrVal>
                                              <a:schemeClr val="accent2"/>
                                            </p:clrVal>
                                          </p:val>
                                        </p:tav>
                                        <p:tav tm="50000">
                                          <p:val>
                                            <p:clrVal>
                                              <a:schemeClr val="hlink"/>
                                            </p:clrVal>
                                          </p:val>
                                        </p:tav>
                                      </p:tavLst>
                                    </p:anim>
                                    <p:set>
                                      <p:cBhvr>
                                        <p:cTn id="37" dur="80"/>
                                        <p:tgtEl>
                                          <p:spTgt spid="3">
                                            <p:txEl>
                                              <p:pRg st="6" end="6"/>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Replica of the Matthew in Bristol</a:t>
            </a:r>
            <a:endParaRPr lang="en-US" dirty="0"/>
          </a:p>
        </p:txBody>
      </p:sp>
      <p:pic>
        <p:nvPicPr>
          <p:cNvPr id="4" name="Content Placeholder 3" descr="Replica of John Cabot's ship.jpg"/>
          <p:cNvPicPr>
            <a:picLocks noGrp="1" noChangeAspect="1"/>
          </p:cNvPicPr>
          <p:nvPr>
            <p:ph sz="quarter" idx="1"/>
          </p:nvPr>
        </p:nvPicPr>
        <p:blipFill>
          <a:blip r:embed="rId2" cstate="print"/>
          <a:srcRect l="-85340" r="-85340"/>
          <a:stretch>
            <a:fillRect/>
          </a:stretch>
        </p:blipFill>
        <p:spPr>
          <a:xfrm>
            <a:off x="-533400" y="1600200"/>
            <a:ext cx="9982200" cy="50292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Cabot’s Final Voyage</a:t>
            </a:r>
            <a:endParaRPr lang="en-US" dirty="0"/>
          </a:p>
        </p:txBody>
      </p:sp>
      <p:sp>
        <p:nvSpPr>
          <p:cNvPr id="3" name="Content Placeholder 2"/>
          <p:cNvSpPr>
            <a:spLocks noGrp="1"/>
          </p:cNvSpPr>
          <p:nvPr>
            <p:ph sz="quarter" idx="1"/>
          </p:nvPr>
        </p:nvSpPr>
        <p:spPr/>
        <p:txBody>
          <a:bodyPr>
            <a:normAutofit fontScale="62500" lnSpcReduction="20000"/>
          </a:bodyPr>
          <a:lstStyle/>
          <a:p>
            <a:r>
              <a:rPr lang="en-US" dirty="0" smtClean="0"/>
              <a:t>On March and April the King also advanced a number of loans to Lancelot </a:t>
            </a:r>
            <a:r>
              <a:rPr lang="en-US" dirty="0" err="1" smtClean="0"/>
              <a:t>Thirkill</a:t>
            </a:r>
            <a:r>
              <a:rPr lang="en-US" dirty="0" smtClean="0"/>
              <a:t> of London, Thomas Bradley and John </a:t>
            </a:r>
            <a:r>
              <a:rPr lang="en-US" dirty="0" err="1" smtClean="0"/>
              <a:t>Cair</a:t>
            </a:r>
            <a:r>
              <a:rPr lang="en-US" dirty="0" smtClean="0"/>
              <a:t>, who were all to accompany Cabot's new expedition.</a:t>
            </a:r>
          </a:p>
          <a:p>
            <a:endParaRPr lang="en-US" dirty="0" smtClean="0"/>
          </a:p>
          <a:p>
            <a:r>
              <a:rPr lang="en-US" dirty="0" smtClean="0"/>
              <a:t>The </a:t>
            </a:r>
            <a:r>
              <a:rPr lang="en-US" i="1" dirty="0" smtClean="0"/>
              <a:t>Great Chronicle of London reports that Cabot departed with a fleet of five ships from Bristol at the beginning of May, one of which had been prepared by the King. </a:t>
            </a:r>
          </a:p>
          <a:p>
            <a:endParaRPr lang="en-US" i="1" dirty="0" smtClean="0"/>
          </a:p>
          <a:p>
            <a:r>
              <a:rPr lang="en-US" i="1" dirty="0" smtClean="0"/>
              <a:t>Some of the ships were said to be carrying merchandise, including cloth, caps, lace points and other "trifles</a:t>
            </a:r>
            <a:r>
              <a:rPr lang="en-US" i="1" dirty="0" smtClean="0">
                <a:hlinkClick r:id="rId2"/>
              </a:rPr>
              <a:t>”</a:t>
            </a:r>
            <a:r>
              <a:rPr lang="en-US" i="1" dirty="0" smtClean="0">
                <a:hlinkClick r:id="rId3"/>
              </a:rPr>
              <a:t>.</a:t>
            </a:r>
            <a:r>
              <a:rPr lang="en-US" i="1" dirty="0" smtClean="0"/>
              <a:t> This implies that they hoped to engage in trade. The Spanish envoy in London reported in July that one of the ships had been caught in a storm and been forced to land in Ireland, but the other ships had kept on their way. </a:t>
            </a:r>
          </a:p>
          <a:p>
            <a:endParaRPr lang="en-US" i="1" dirty="0" smtClean="0"/>
          </a:p>
          <a:p>
            <a:r>
              <a:rPr lang="en-US" dirty="0" smtClean="0"/>
              <a:t>Nothing more has been found that relates to this expedition and it has often been assumed from this that Cabot's fleet was lost at sea. </a:t>
            </a:r>
          </a:p>
          <a:p>
            <a:endParaRPr lang="en-US" dirty="0">
              <a:solidFill>
                <a:schemeClr val="tx2"/>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Question</a:t>
            </a:r>
            <a:endParaRPr lang="en-US" dirty="0"/>
          </a:p>
        </p:txBody>
      </p:sp>
      <p:sp>
        <p:nvSpPr>
          <p:cNvPr id="3" name="Content Placeholder 2"/>
          <p:cNvSpPr>
            <a:spLocks noGrp="1"/>
          </p:cNvSpPr>
          <p:nvPr>
            <p:ph sz="quarter" idx="1"/>
          </p:nvPr>
        </p:nvSpPr>
        <p:spPr/>
        <p:txBody>
          <a:bodyPr/>
          <a:lstStyle/>
          <a:p>
            <a:r>
              <a:rPr lang="en-US" dirty="0" smtClean="0"/>
              <a:t>Q: Which 3 men were funded than went with Cabot on his voyage?</a:t>
            </a:r>
          </a:p>
          <a:p>
            <a:r>
              <a:rPr lang="en-US" dirty="0" smtClean="0"/>
              <a:t>A: The King advanced a number of loans to Lancelot </a:t>
            </a:r>
            <a:r>
              <a:rPr lang="en-US" dirty="0" err="1" smtClean="0"/>
              <a:t>Thirkill</a:t>
            </a:r>
            <a:r>
              <a:rPr lang="en-US" dirty="0" smtClean="0"/>
              <a:t> of London, Thomas </a:t>
            </a:r>
            <a:r>
              <a:rPr lang="en-US" dirty="0" err="1" smtClean="0"/>
              <a:t>Badley</a:t>
            </a:r>
            <a:r>
              <a:rPr lang="en-US" dirty="0" smtClean="0"/>
              <a:t> and John </a:t>
            </a:r>
            <a:r>
              <a:rPr lang="en-US" dirty="0" err="1" smtClean="0"/>
              <a:t>Cair</a:t>
            </a:r>
            <a:r>
              <a:rPr lang="en-US" dirty="0" smtClean="0"/>
              <a:t>, who were all to accompany Cabot’s new expedition.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accel="50000" decel="5000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accel="50000" decel="5000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160</TotalTime>
  <Words>448</Words>
  <Application>Microsoft Office PowerPoint</Application>
  <PresentationFormat>On-screen Show (4:3)</PresentationFormat>
  <Paragraphs>28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Median</vt:lpstr>
      <vt:lpstr>The Voyages of John Cabot</vt:lpstr>
      <vt:lpstr>About John Cabot</vt:lpstr>
      <vt:lpstr>Slide 3</vt:lpstr>
      <vt:lpstr>The First Voyage of John Cabot</vt:lpstr>
      <vt:lpstr>Replica of the Matthew in Bristol</vt:lpstr>
      <vt:lpstr>Cabot’s Final Voyage</vt:lpstr>
      <vt:lpstr>Test Question</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voyages of John Cabot</dc:title>
  <dc:creator>nstarzynski</dc:creator>
  <cp:lastModifiedBy>nstarzynski</cp:lastModifiedBy>
  <cp:revision>10</cp:revision>
  <dcterms:created xsi:type="dcterms:W3CDTF">2010-10-12T01:16:35Z</dcterms:created>
  <dcterms:modified xsi:type="dcterms:W3CDTF">2011-04-14T18:38:01Z</dcterms:modified>
</cp:coreProperties>
</file>